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2" y="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8512-4D8B-4024-9FFF-BDB252274A81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2A06-3BD0-4B4B-A5C2-7C2A2C06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4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8512-4D8B-4024-9FFF-BDB252274A81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2A06-3BD0-4B4B-A5C2-7C2A2C06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18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8512-4D8B-4024-9FFF-BDB252274A81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2A06-3BD0-4B4B-A5C2-7C2A2C06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90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8512-4D8B-4024-9FFF-BDB252274A81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2A06-3BD0-4B4B-A5C2-7C2A2C06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70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8512-4D8B-4024-9FFF-BDB252274A81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2A06-3BD0-4B4B-A5C2-7C2A2C06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3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8512-4D8B-4024-9FFF-BDB252274A81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2A06-3BD0-4B4B-A5C2-7C2A2C06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8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8512-4D8B-4024-9FFF-BDB252274A81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2A06-3BD0-4B4B-A5C2-7C2A2C06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49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8512-4D8B-4024-9FFF-BDB252274A81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2A06-3BD0-4B4B-A5C2-7C2A2C06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91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8512-4D8B-4024-9FFF-BDB252274A81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2A06-3BD0-4B4B-A5C2-7C2A2C06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23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8512-4D8B-4024-9FFF-BDB252274A81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2A06-3BD0-4B4B-A5C2-7C2A2C06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09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8512-4D8B-4024-9FFF-BDB252274A81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02A06-3BD0-4B4B-A5C2-7C2A2C06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35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A8512-4D8B-4024-9FFF-BDB252274A81}" type="datetimeFigureOut">
              <a:rPr lang="it-IT" smtClean="0"/>
              <a:t>01/08/2021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02A06-3BD0-4B4B-A5C2-7C2A2C060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77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0F9A780-EE70-4BE6-9E97-12161CBFB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C0F079F-AA1B-4DC3-AA0B-DE62B26E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2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 funzione">
            <a:hlinkClick r:id="" action="ppaction://media"/>
            <a:extLst>
              <a:ext uri="{FF2B5EF4-FFF2-40B4-BE49-F238E27FC236}">
                <a16:creationId xmlns:a16="http://schemas.microsoft.com/office/drawing/2014/main" id="{A59CDE1D-3F99-46BB-847A-620F79D386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5600" y="381000"/>
            <a:ext cx="3352800" cy="6096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0DC8BE3-D143-46CF-9812-1AFFDA53A914}"/>
              </a:ext>
            </a:extLst>
          </p:cNvPr>
          <p:cNvSpPr txBox="1"/>
          <p:nvPr/>
        </p:nvSpPr>
        <p:spPr>
          <a:xfrm>
            <a:off x="6971071" y="4506616"/>
            <a:ext cx="1858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Cliccare per far partire il filmato </a:t>
            </a:r>
          </a:p>
        </p:txBody>
      </p:sp>
    </p:spTree>
    <p:extLst>
      <p:ext uri="{BB962C8B-B14F-4D97-AF65-F5344CB8AC3E}">
        <p14:creationId xmlns:p14="http://schemas.microsoft.com/office/powerpoint/2010/main" val="193145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6</Words>
  <Application>Microsoft Office PowerPoint</Application>
  <PresentationFormat>Presentazione su schermo (4:3)</PresentationFormat>
  <Paragraphs>1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Prisco</dc:creator>
  <cp:lastModifiedBy>Roberto Prisco</cp:lastModifiedBy>
  <cp:revision>2</cp:revision>
  <dcterms:created xsi:type="dcterms:W3CDTF">2021-08-01T09:32:14Z</dcterms:created>
  <dcterms:modified xsi:type="dcterms:W3CDTF">2021-08-01T09:42:24Z</dcterms:modified>
</cp:coreProperties>
</file>