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 showGuides="1">
      <p:cViewPr varScale="1">
        <p:scale>
          <a:sx n="97" d="100"/>
          <a:sy n="97" d="100"/>
        </p:scale>
        <p:origin x="77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83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551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63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294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03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7598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95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662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16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976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3EED9-B408-4EF4-A975-194B2A769629}" type="datetimeFigureOut">
              <a:rPr lang="it-IT" smtClean="0"/>
              <a:t>03/07/2020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08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F35E186-F4D8-44FE-AE3F-8895C0ED5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6955" cy="335771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5F77D6-6274-4EF3-B34C-BECDD1033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90" y="0"/>
            <a:ext cx="4381911" cy="328643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E5C7800-8ED4-4743-96F8-3ADA167CD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0284"/>
            <a:ext cx="4476955" cy="33577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BAC9ECF-DD8B-4646-91B5-92EEDA5F91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089" y="3500283"/>
            <a:ext cx="4381911" cy="328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17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580F721-DC2B-4071-B050-2D2B59C50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4331" y="428625"/>
            <a:ext cx="3429000" cy="25717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93BA58A-82E9-4150-828A-E7F0229F6B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DE5265C7-5A1C-4E31-895F-EC42B640D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EFD94A0-FE79-430B-A898-DACDEE997D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0568" y="3857625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938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Office PowerPoint</Application>
  <PresentationFormat>Presentazione su schermo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Prisco</dc:creator>
  <cp:lastModifiedBy>Roberto Prisco</cp:lastModifiedBy>
  <cp:revision>1</cp:revision>
  <dcterms:created xsi:type="dcterms:W3CDTF">2020-07-03T05:31:43Z</dcterms:created>
  <dcterms:modified xsi:type="dcterms:W3CDTF">2020-07-03T05:40:07Z</dcterms:modified>
</cp:coreProperties>
</file>