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96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12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3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01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35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95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81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49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41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00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01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4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B72E0-0BC2-46CF-9F1E-75D9AFEAC60E}" type="datetimeFigureOut">
              <a:rPr lang="it-IT" smtClean="0"/>
              <a:t>13/08/2021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74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it/imgres?imgurl=http%3A%2F%2Fwww.tottunu.com%2Fsites%2Fdefault%2Ffiles%2Ffoto-comuni%2Fmulino_ad_acqua.jpg&amp;imgrefurl=http%3A%2F%2Fwww.tottunu.com%2Fcontent%2Fla-gualchiera-mulino-ad-acqua&amp;docid=gSEXGiqql7AqIM&amp;tbnid=A-sUjUBsJP9y9M%3A&amp;vet=10ahUKEwiaw-DizKvgAhURsKQKHVzIDwsQMwhFKAcwBw..i&amp;w=1920&amp;h=1440&amp;bih=823&amp;biw=1305&amp;q=gualchiera&amp;ved=0ahUKEwiaw-DizKvgAhURsKQKHVzIDwsQMwhFKAcwBw&amp;iact=mrc&amp;uact=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ianaturismo.info/lincredibile-schema-della-gualchier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FF6F516F-D663-4CAD-A06B-6248F4717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3658" cy="688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72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9CDC7540-7CC9-4404-9012-8C67F9193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64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Risultati immagini per gualchiera">
            <a:hlinkClick r:id="rId2"/>
            <a:extLst>
              <a:ext uri="{FF2B5EF4-FFF2-40B4-BE49-F238E27FC236}">
                <a16:creationId xmlns:a16="http://schemas.microsoft.com/office/drawing/2014/main" id="{E8EF3E2C-2D12-45A7-A3E9-D451D251F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25" y="1024940"/>
            <a:ext cx="6675120" cy="499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095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D57054DC-8B21-4108-B992-2B6927758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0047"/>
            <a:ext cx="9144000" cy="609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0F2D1F47-273F-4ED5-B985-943D48F71438}"/>
              </a:ext>
            </a:extLst>
          </p:cNvPr>
          <p:cNvSpPr/>
          <p:nvPr/>
        </p:nvSpPr>
        <p:spPr>
          <a:xfrm>
            <a:off x="219456" y="3059668"/>
            <a:ext cx="6409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2"/>
              </a:rPr>
              <a:t>https://tianaturismo.info/lincredibile-schema-della-gualchiera/</a:t>
            </a:r>
            <a:endParaRPr lang="it-IT" dirty="0"/>
          </a:p>
          <a:p>
            <a:r>
              <a:rPr lang="it-IT" dirty="0"/>
              <a:t>Questo sito pare non esistere più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AD57209-8CC3-46DF-BB38-FF3E77B46EF9}"/>
              </a:ext>
            </a:extLst>
          </p:cNvPr>
          <p:cNvSpPr/>
          <p:nvPr/>
        </p:nvSpPr>
        <p:spPr>
          <a:xfrm>
            <a:off x="219456" y="4167663"/>
            <a:ext cx="884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https://www.facebook.com/farasanmartinoculturastoriapolitica/videos/la-gualchiera-era-il-luogo-in-cui-i-tessuti-in-lana-venivano-lavorati-per-render/1585310145097883/</a:t>
            </a:r>
          </a:p>
        </p:txBody>
      </p:sp>
    </p:spTree>
    <p:extLst>
      <p:ext uri="{BB962C8B-B14F-4D97-AF65-F5344CB8AC3E}">
        <p14:creationId xmlns:p14="http://schemas.microsoft.com/office/powerpoint/2010/main" val="1082611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30</Words>
  <Application>Microsoft Office PowerPoint</Application>
  <PresentationFormat>Presentazione su schermo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Prisco</dc:creator>
  <cp:lastModifiedBy>Roberto Prisco</cp:lastModifiedBy>
  <cp:revision>7</cp:revision>
  <dcterms:created xsi:type="dcterms:W3CDTF">2019-02-08T07:04:13Z</dcterms:created>
  <dcterms:modified xsi:type="dcterms:W3CDTF">2021-08-13T09:55:31Z</dcterms:modified>
</cp:coreProperties>
</file>