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134" y="108"/>
      </p:cViewPr>
      <p:guideLst>
        <p:guide orient="horz" pos="2880"/>
        <p:guide pos="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73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39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74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18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00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88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6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55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85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01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13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7BB1-CA24-43D9-AEEF-028415021B55}" type="datetimeFigureOut">
              <a:rPr lang="it-IT" smtClean="0"/>
              <a:t>04/08/2021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E76DE-2FE3-4050-B703-E24F5ED7DA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05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stolade.it/sega-veneziana.html" TargetMode="External"/><Relationship Id="rId2" Type="http://schemas.openxmlformats.org/officeDocument/2006/relationships/hyperlink" Target="https://www.magicoveneto.it/arte/Segheria-alla-Veneziana-ad-Acqua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agazziscuolelozzodicadore.eu/unesco/lozzo-il-paese/le-segherie/" TargetMode="External"/><Relationship Id="rId5" Type="http://schemas.openxmlformats.org/officeDocument/2006/relationships/hyperlink" Target="http://www.museosanmichele.it/risorse/etnografia-trentina-in-rete/penia-la-sia-segheria-veneziana/" TargetMode="External"/><Relationship Id="rId4" Type="http://schemas.openxmlformats.org/officeDocument/2006/relationships/hyperlink" Target="http://www.giannimolino.it/documenti/c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ornaledibrescia.it/valsabbia/dopo-105-anni-torna-in-vita-l-antica-segheria-1.3282518" TargetMode="External"/><Relationship Id="rId2" Type="http://schemas.openxmlformats.org/officeDocument/2006/relationships/hyperlink" Target="https://www.3bmeteo.com/community/fotogallery/ruote+del+vecchio+mulino/4277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alpiazalberto.it/index.php?fl=2&amp;op=mcs&amp;id_cont=861&amp;idm=861&amp;moi=861" TargetMode="External"/><Relationship Id="rId5" Type="http://schemas.openxmlformats.org/officeDocument/2006/relationships/hyperlink" Target="https://leganerd.com/2014/03/04/segheria-alla-veneziana/" TargetMode="External"/><Relationship Id="rId4" Type="http://schemas.openxmlformats.org/officeDocument/2006/relationships/hyperlink" Target="https://www.impresedilinews.it/ingegneria-e-artigianalita-per-la-nuova-struttura-del-cana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285235A-C74D-4200-84D3-CCB0BFE09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72"/>
            <a:ext cx="6858000" cy="88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8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8CB2C8A-3D2D-4799-81B0-A5162C47C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788644"/>
              </p:ext>
            </p:extLst>
          </p:nvPr>
        </p:nvGraphicFramePr>
        <p:xfrm>
          <a:off x="92075" y="92075"/>
          <a:ext cx="6121400" cy="698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21400" imgH="6981760" progId="Word.Document.12">
                  <p:embed/>
                </p:oleObj>
              </mc:Choice>
              <mc:Fallback>
                <p:oleObj name="Document" r:id="rId2" imgW="6121400" imgH="69817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121400" cy="698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85049E-7911-4EC3-ADBC-4F79CABD5288}"/>
              </a:ext>
            </a:extLst>
          </p:cNvPr>
          <p:cNvSpPr txBox="1"/>
          <p:nvPr/>
        </p:nvSpPr>
        <p:spPr>
          <a:xfrm>
            <a:off x="-11721" y="7408985"/>
            <a:ext cx="643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http://tesi.cab.unipd.it/62029/1/Delpero%2C_Tiziano.pdf</a:t>
            </a:r>
          </a:p>
        </p:txBody>
      </p:sp>
    </p:spTree>
    <p:extLst>
      <p:ext uri="{BB962C8B-B14F-4D97-AF65-F5344CB8AC3E}">
        <p14:creationId xmlns:p14="http://schemas.microsoft.com/office/powerpoint/2010/main" val="317950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2C9236-CFC0-4529-89FE-938CADE34DDD}"/>
              </a:ext>
            </a:extLst>
          </p:cNvPr>
          <p:cNvSpPr txBox="1"/>
          <p:nvPr/>
        </p:nvSpPr>
        <p:spPr>
          <a:xfrm>
            <a:off x="199292" y="1528301"/>
            <a:ext cx="6858000" cy="5077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2"/>
              </a:rPr>
              <a:t>https://www.magicoveneto.it/arte/Segheria-alla-Veneziana-ad-Acqua.htm</a:t>
            </a:r>
            <a:b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https://www.listolade.it/sega-veneziana.html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it-IT" sz="18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4"/>
              </a:rPr>
              <a:t>http://www.giannimolino.it/documenti/ct.pdf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5"/>
              </a:rPr>
              <a:t>http://www.museosanmichele.it/risorse/etnografia-trentina-in-rete/penia-la-sia-segheria-veneziana/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6"/>
              </a:rPr>
              <a:t>http://www.ragazziscuolelozzodicadore.eu/unesco/lozzo-il-paese/le-segherie/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696C73-A8F9-4960-8A5F-ECC8DA3E2C63}"/>
              </a:ext>
            </a:extLst>
          </p:cNvPr>
          <p:cNvSpPr txBox="1"/>
          <p:nvPr/>
        </p:nvSpPr>
        <p:spPr>
          <a:xfrm>
            <a:off x="879230" y="550985"/>
            <a:ext cx="512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Alcuni siti web con informazioni interessanti relative </a:t>
            </a:r>
            <a:br>
              <a:rPr lang="it-IT" dirty="0"/>
            </a:br>
            <a:r>
              <a:rPr lang="it-IT" dirty="0"/>
              <a:t>alle segherie alla veneziana</a:t>
            </a:r>
          </a:p>
        </p:txBody>
      </p:sp>
    </p:spTree>
    <p:extLst>
      <p:ext uri="{BB962C8B-B14F-4D97-AF65-F5344CB8AC3E}">
        <p14:creationId xmlns:p14="http://schemas.microsoft.com/office/powerpoint/2010/main" val="413495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1B57A1-9D77-4A1A-8F20-BD15F4A5A3A3}"/>
              </a:ext>
            </a:extLst>
          </p:cNvPr>
          <p:cNvSpPr txBox="1"/>
          <p:nvPr/>
        </p:nvSpPr>
        <p:spPr>
          <a:xfrm>
            <a:off x="41031" y="1097493"/>
            <a:ext cx="6775938" cy="7103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2"/>
              </a:rPr>
              <a:t>https://www.3bmeteo.com/community/fotogallery/ruote+del+vecchio+mulino/42775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https://www.giornaledibrescia.it/valsabbia/dopo-105-anni-torna-in-vita-l-antica-segheria-1.3282518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4"/>
              </a:rPr>
              <a:t>https://www.impresedilinews.it/ingegneria-e-artigianalita-per-la-nuova-struttura-del-canale/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5"/>
              </a:rPr>
              <a:t>https://leganerd.com/2014/03/04/segheria-alla-veneziana/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 err="1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read:https</a:t>
            </a: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://www.comune.terragnolo.tn.it/Vivere-Terragnolo/Cosa-fare-a-Terragnolo/Antica-Segheria-Veneziana/Antica-Segheria-Veneziana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u="sng" dirty="0">
                <a:solidFill>
                  <a:srgbClr val="0563C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hlinkClick r:id="rId6"/>
              </a:rPr>
              <a:t>http://www.dalpiazalberto.it/index.php?fl=2&amp;op=mcs&amp;id_cont=861&amp;idm=861&amp;moi=861</a:t>
            </a:r>
            <a:endParaRPr lang="it-IT" sz="1400" dirty="0"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494996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214</Words>
  <Application>Microsoft Office PowerPoint</Application>
  <PresentationFormat>Presentazione su schermo (4:3)</PresentationFormat>
  <Paragraphs>22</Paragraphs>
  <Slides>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Tema di Office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Prisco</dc:creator>
  <cp:lastModifiedBy>Roberto Prisco</cp:lastModifiedBy>
  <cp:revision>3</cp:revision>
  <dcterms:created xsi:type="dcterms:W3CDTF">2021-07-31T14:30:34Z</dcterms:created>
  <dcterms:modified xsi:type="dcterms:W3CDTF">2021-08-04T06:06:48Z</dcterms:modified>
</cp:coreProperties>
</file>