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8" r:id="rId2"/>
    <p:sldId id="259" r:id="rId3"/>
    <p:sldId id="260" r:id="rId4"/>
    <p:sldId id="261" r:id="rId5"/>
    <p:sldId id="262" r:id="rId6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8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1404" y="78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6888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5567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957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58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714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018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25384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4093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1440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162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5604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53EED9-B408-4EF4-A975-194B2A769629}" type="datetimeFigureOut">
              <a:rPr lang="it-IT" smtClean="0"/>
              <a:t>24/07/2021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500289-BD30-4496-BA4B-017215B36F7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9297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DE062439-D703-4F2D-A22D-09FC3AB866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4013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711DEE8C-0B65-412C-99B7-965018708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42635"/>
            <a:ext cx="6858000" cy="440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370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A558AD0-90CE-4154-9E19-DBB9A5B961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440136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5FAC6ED-2224-4013-9176-0D05C81426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5479"/>
            <a:ext cx="6858000" cy="5488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694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47CD1A97-0CDA-41A0-83D8-988964DC8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1" y="20768"/>
            <a:ext cx="6254299" cy="4551231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F353304-05E1-4476-91FA-D883E7CD23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646"/>
            <a:ext cx="6858000" cy="498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4224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7DC9FD4-A416-4FA5-9E7F-0A357DBDE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4577"/>
            <a:ext cx="6858000" cy="779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4957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4E17DB4-A337-42A3-B088-21E955071A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6637"/>
            <a:ext cx="6858000" cy="523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9687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</TotalTime>
  <Words>0</Words>
  <Application>Microsoft Office PowerPoint</Application>
  <PresentationFormat>Presentazione su schermo (4:3)</PresentationFormat>
  <Paragraphs>0</Paragraphs>
  <Slides>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Roberto Prisco</dc:creator>
  <cp:lastModifiedBy>Roberto Prisco</cp:lastModifiedBy>
  <cp:revision>3</cp:revision>
  <dcterms:created xsi:type="dcterms:W3CDTF">2020-07-03T05:31:43Z</dcterms:created>
  <dcterms:modified xsi:type="dcterms:W3CDTF">2021-07-24T05:33:36Z</dcterms:modified>
</cp:coreProperties>
</file>