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 showGuides="1">
      <p:cViewPr varScale="1">
        <p:scale>
          <a:sx n="97" d="100"/>
          <a:sy n="97" d="100"/>
        </p:scale>
        <p:origin x="96" y="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72E0-0BC2-46CF-9F1E-75D9AFEAC60E}" type="datetimeFigureOut">
              <a:rPr lang="it-IT" smtClean="0"/>
              <a:t>28/08/2021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FCA3-A50A-4C27-AD39-791CB9443E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4127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72E0-0BC2-46CF-9F1E-75D9AFEAC60E}" type="datetimeFigureOut">
              <a:rPr lang="it-IT" smtClean="0"/>
              <a:t>28/08/2021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FCA3-A50A-4C27-AD39-791CB9443E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83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72E0-0BC2-46CF-9F1E-75D9AFEAC60E}" type="datetimeFigureOut">
              <a:rPr lang="it-IT" smtClean="0"/>
              <a:t>28/08/2021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FCA3-A50A-4C27-AD39-791CB9443E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901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72E0-0BC2-46CF-9F1E-75D9AFEAC60E}" type="datetimeFigureOut">
              <a:rPr lang="it-IT" smtClean="0"/>
              <a:t>28/08/2021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FCA3-A50A-4C27-AD39-791CB9443E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0351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72E0-0BC2-46CF-9F1E-75D9AFEAC60E}" type="datetimeFigureOut">
              <a:rPr lang="it-IT" smtClean="0"/>
              <a:t>28/08/2021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FCA3-A50A-4C27-AD39-791CB9443E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9953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72E0-0BC2-46CF-9F1E-75D9AFEAC60E}" type="datetimeFigureOut">
              <a:rPr lang="it-IT" smtClean="0"/>
              <a:t>28/08/2021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FCA3-A50A-4C27-AD39-791CB9443E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7819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72E0-0BC2-46CF-9F1E-75D9AFEAC60E}" type="datetimeFigureOut">
              <a:rPr lang="it-IT" smtClean="0"/>
              <a:t>28/08/2021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FCA3-A50A-4C27-AD39-791CB9443E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8492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72E0-0BC2-46CF-9F1E-75D9AFEAC60E}" type="datetimeFigureOut">
              <a:rPr lang="it-IT" smtClean="0"/>
              <a:t>28/08/2021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FCA3-A50A-4C27-AD39-791CB9443E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4411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72E0-0BC2-46CF-9F1E-75D9AFEAC60E}" type="datetimeFigureOut">
              <a:rPr lang="it-IT" smtClean="0"/>
              <a:t>28/08/2021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FCA3-A50A-4C27-AD39-791CB9443E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1008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72E0-0BC2-46CF-9F1E-75D9AFEAC60E}" type="datetimeFigureOut">
              <a:rPr lang="it-IT" smtClean="0"/>
              <a:t>28/08/2021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FCA3-A50A-4C27-AD39-791CB9443E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6015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72E0-0BC2-46CF-9F1E-75D9AFEAC60E}" type="datetimeFigureOut">
              <a:rPr lang="it-IT" smtClean="0"/>
              <a:t>28/08/2021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FCA3-A50A-4C27-AD39-791CB9443E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44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B72E0-0BC2-46CF-9F1E-75D9AFEAC60E}" type="datetimeFigureOut">
              <a:rPr lang="it-IT" smtClean="0"/>
              <a:t>28/08/2021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6FCA3-A50A-4C27-AD39-791CB9443E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3743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F620A298-BDDB-4DCE-ABB5-3666A1274E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45" y="322819"/>
            <a:ext cx="7535309" cy="621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672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3680872D-E76B-458E-ACBE-444369A988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877" y="322819"/>
            <a:ext cx="4310246" cy="621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6114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0</Words>
  <Application>Microsoft Office PowerPoint</Application>
  <PresentationFormat>Presentazione su schermo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Roberto Prisco</dc:creator>
  <cp:lastModifiedBy>Roberto Prisco</cp:lastModifiedBy>
  <cp:revision>8</cp:revision>
  <dcterms:created xsi:type="dcterms:W3CDTF">2019-02-08T07:04:13Z</dcterms:created>
  <dcterms:modified xsi:type="dcterms:W3CDTF">2021-08-28T07:57:04Z</dcterms:modified>
</cp:coreProperties>
</file>