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12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3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01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35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95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81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49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41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00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1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4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72E0-0BC2-46CF-9F1E-75D9AFEAC60E}" type="datetimeFigureOut">
              <a:rPr lang="it-IT" smtClean="0"/>
              <a:t>28/08/2021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74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620A298-BDDB-4DCE-ABB5-3666A1274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45" y="322819"/>
            <a:ext cx="7535309" cy="62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7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680872D-E76B-458E-ACBE-444369A98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877" y="322819"/>
            <a:ext cx="4310246" cy="62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11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Prisco</dc:creator>
  <cp:lastModifiedBy>Roberto Prisco</cp:lastModifiedBy>
  <cp:revision>8</cp:revision>
  <dcterms:created xsi:type="dcterms:W3CDTF">2019-02-08T07:04:13Z</dcterms:created>
  <dcterms:modified xsi:type="dcterms:W3CDTF">2021-08-28T07:57:04Z</dcterms:modified>
</cp:coreProperties>
</file>